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5" r:id="rId4"/>
    <p:sldId id="264" r:id="rId5"/>
    <p:sldId id="262" r:id="rId6"/>
    <p:sldId id="263" r:id="rId7"/>
    <p:sldId id="258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B2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3618"/>
  </p:normalViewPr>
  <p:slideViewPr>
    <p:cSldViewPr snapToGrid="0" snapToObjects="1">
      <p:cViewPr varScale="1">
        <p:scale>
          <a:sx n="90" d="100"/>
          <a:sy n="90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141C9A-2425-F74C-BD8E-95D9497722FD}" type="datetimeFigureOut">
              <a:rPr lang="en-US" smtClean="0"/>
              <a:t>4/27/19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DA876C-F698-F34A-905D-E4A1F8D8F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73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DA876C-F698-F34A-905D-E4A1F8D8F8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52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DA876C-F698-F34A-905D-E4A1F8D8F8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41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7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2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6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257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3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20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76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1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0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CCBB7-F88F-6F45-A538-14051D9A5585}" type="datetimeFigureOut">
              <a:rPr lang="en-US" smtClean="0"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C49B5-4C11-DD49-AA40-CD31B7B973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9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269247"/>
            <a:ext cx="9144000" cy="1139537"/>
          </a:xfrm>
        </p:spPr>
        <p:txBody>
          <a:bodyPr/>
          <a:lstStyle/>
          <a:p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London Frolics</a:t>
            </a:r>
            <a:endParaRPr lang="en-US" b="1" dirty="0">
              <a:solidFill>
                <a:srgbClr val="15B2B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36590"/>
            <a:ext cx="9144000" cy="1042194"/>
          </a:xfrm>
        </p:spPr>
        <p:txBody>
          <a:bodyPr/>
          <a:lstStyle/>
          <a:p>
            <a:r>
              <a:rPr lang="en-US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Dom, Lydia, Allegra and </a:t>
            </a:r>
            <a:r>
              <a:rPr lang="en-US" dirty="0" err="1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Cynthujaa</a:t>
            </a:r>
            <a:endParaRPr lang="en-US" dirty="0" smtClean="0">
              <a:solidFill>
                <a:srgbClr val="15B2B9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968" y="571500"/>
            <a:ext cx="3604063" cy="369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2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Designing the database</a:t>
            </a:r>
            <a:endParaRPr lang="en-US" b="1" dirty="0">
              <a:solidFill>
                <a:srgbClr val="15B2B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GB" dirty="0"/>
              <a:t>Drafted user stories based on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Blogger</a:t>
            </a:r>
          </a:p>
          <a:p>
            <a:pPr lvl="1"/>
            <a:r>
              <a:rPr lang="en-GB" dirty="0" smtClean="0"/>
              <a:t>Administrator</a:t>
            </a:r>
          </a:p>
          <a:p>
            <a:pPr lvl="1"/>
            <a:r>
              <a:rPr lang="en-GB" dirty="0" smtClean="0"/>
              <a:t>Subscriber</a:t>
            </a:r>
          </a:p>
          <a:p>
            <a:pPr lvl="1"/>
            <a:r>
              <a:rPr lang="en-GB" dirty="0" smtClean="0"/>
              <a:t>Reader</a:t>
            </a:r>
            <a:endParaRPr lang="en-GB" dirty="0"/>
          </a:p>
          <a:p>
            <a:pPr lvl="1"/>
            <a:endParaRPr lang="en-GB" dirty="0" smtClean="0"/>
          </a:p>
          <a:p>
            <a:r>
              <a:rPr lang="en-GB" dirty="0" smtClean="0"/>
              <a:t>MOSCOW to prioritise the functionalities</a:t>
            </a:r>
          </a:p>
          <a:p>
            <a:r>
              <a:rPr lang="en-GB" dirty="0" smtClean="0"/>
              <a:t>Designed database </a:t>
            </a:r>
            <a:r>
              <a:rPr lang="mr-IN" dirty="0" smtClean="0"/>
              <a:t>–</a:t>
            </a:r>
            <a:r>
              <a:rPr lang="en-GB" dirty="0" smtClean="0"/>
              <a:t> relatively simple (with post / user tables, and normalisation tables)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75031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alphaModFix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4" t="-1" r="13995" b="5327"/>
          <a:stretch/>
        </p:blipFill>
        <p:spPr>
          <a:xfrm>
            <a:off x="1339987" y="3606889"/>
            <a:ext cx="3996000" cy="3132000"/>
          </a:xfrm>
          <a:prstGeom prst="rect">
            <a:avLst/>
          </a:prstGeom>
        </p:spPr>
      </p:pic>
      <p:sp>
        <p:nvSpPr>
          <p:cNvPr id="6" name="Oval Callout 5"/>
          <p:cNvSpPr/>
          <p:nvPr/>
        </p:nvSpPr>
        <p:spPr>
          <a:xfrm>
            <a:off x="3600449" y="485776"/>
            <a:ext cx="6972299" cy="3457575"/>
          </a:xfrm>
          <a:prstGeom prst="wedgeEllipseCallout">
            <a:avLst>
              <a:gd name="adj1" fmla="val -50534"/>
              <a:gd name="adj2" fmla="val 47625"/>
            </a:avLst>
          </a:prstGeom>
          <a:solidFill>
            <a:schemeClr val="bg1"/>
          </a:solidFill>
          <a:ln w="381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As a </a:t>
            </a:r>
            <a:r>
              <a:rPr 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Blogger</a:t>
            </a:r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, I want to </a:t>
            </a:r>
            <a:r>
              <a:rPr 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add posts</a:t>
            </a:r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 so I can </a:t>
            </a:r>
            <a:r>
              <a:rPr lang="en-US" sz="2800" b="1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share my experiences with others</a:t>
            </a:r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Hebrew" charset="-79"/>
                <a:ea typeface="Arial Hebrew" charset="-79"/>
                <a:cs typeface="Arial Hebrew" charset="-79"/>
              </a:rPr>
              <a:t>.</a:t>
            </a:r>
            <a:endParaRPr lang="en-US" sz="2800" dirty="0"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5788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0676" y="147638"/>
            <a:ext cx="1657350" cy="547688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MVC </a:t>
            </a:r>
            <a:r>
              <a:rPr lang="en-US" sz="1800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model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4" name="Content Placeholder 3">
            <a:hlinkClick r:id="rId2" invalidUrl="https://github.com/doma1991/MVC-Skeleton/blob/master/Documents/MVC Model New.png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459" y="147638"/>
            <a:ext cx="5333785" cy="7233713"/>
          </a:xfrm>
        </p:spPr>
      </p:pic>
    </p:spTree>
    <p:extLst>
      <p:ext uri="{BB962C8B-B14F-4D97-AF65-F5344CB8AC3E}">
        <p14:creationId xmlns:p14="http://schemas.microsoft.com/office/powerpoint/2010/main" val="118894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4774" y="365125"/>
            <a:ext cx="7439025" cy="1325563"/>
          </a:xfrm>
        </p:spPr>
        <p:txBody>
          <a:bodyPr/>
          <a:lstStyle/>
          <a:p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Database Design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42" t="-5263" r="35316" b="5263"/>
          <a:stretch/>
        </p:blipFill>
        <p:spPr>
          <a:xfrm>
            <a:off x="4767263" y="2243136"/>
            <a:ext cx="7248525" cy="217170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1132" r="24968" b="11821"/>
          <a:stretch/>
        </p:blipFill>
        <p:spPr>
          <a:xfrm>
            <a:off x="514350" y="1400175"/>
            <a:ext cx="4500563" cy="504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78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Wireframe 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922" y="1468437"/>
            <a:ext cx="5581353" cy="4961203"/>
          </a:xfrm>
        </p:spPr>
      </p:pic>
    </p:spTree>
    <p:extLst>
      <p:ext uri="{BB962C8B-B14F-4D97-AF65-F5344CB8AC3E}">
        <p14:creationId xmlns:p14="http://schemas.microsoft.com/office/powerpoint/2010/main" val="161721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The Website</a:t>
            </a:r>
            <a:endParaRPr lang="en-US" b="1" dirty="0">
              <a:solidFill>
                <a:srgbClr val="15B2B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Amended the code to reflect the functionalities needed and added the following:</a:t>
            </a:r>
          </a:p>
          <a:p>
            <a:pPr lvl="1"/>
            <a:r>
              <a:rPr lang="en-GB" dirty="0" smtClean="0"/>
              <a:t>Registration form </a:t>
            </a:r>
            <a:r>
              <a:rPr lang="mr-IN" dirty="0" smtClean="0"/>
              <a:t>–</a:t>
            </a:r>
            <a:r>
              <a:rPr lang="en-GB" dirty="0" smtClean="0"/>
              <a:t> add new users, password confirmation</a:t>
            </a:r>
          </a:p>
          <a:p>
            <a:pPr lvl="1"/>
            <a:r>
              <a:rPr lang="en-GB" dirty="0" smtClean="0"/>
              <a:t>Dynamic navigation bar</a:t>
            </a:r>
          </a:p>
          <a:p>
            <a:pPr lvl="1"/>
            <a:r>
              <a:rPr lang="en-GB" dirty="0" smtClean="0"/>
              <a:t>Log in / Log out (sessions)</a:t>
            </a:r>
          </a:p>
          <a:p>
            <a:pPr lvl="1"/>
            <a:r>
              <a:rPr lang="en-GB" dirty="0" smtClean="0"/>
              <a:t>Sharing posts (</a:t>
            </a:r>
            <a:r>
              <a:rPr lang="en-GB" dirty="0"/>
              <a:t>R</a:t>
            </a:r>
            <a:r>
              <a:rPr lang="en-GB" dirty="0" smtClean="0"/>
              <a:t>eddit, Twitter, </a:t>
            </a:r>
            <a:r>
              <a:rPr lang="en-GB" dirty="0"/>
              <a:t>F</a:t>
            </a:r>
            <a:r>
              <a:rPr lang="en-GB" dirty="0" smtClean="0"/>
              <a:t>acebook)</a:t>
            </a:r>
          </a:p>
          <a:p>
            <a:pPr lvl="1"/>
            <a:r>
              <a:rPr lang="en-GB" dirty="0" smtClean="0"/>
              <a:t>My Posts (update, delete, create, </a:t>
            </a:r>
            <a:r>
              <a:rPr lang="en-GB" dirty="0" err="1" smtClean="0"/>
              <a:t>viewAll</a:t>
            </a:r>
            <a:r>
              <a:rPr lang="en-GB" dirty="0" smtClean="0"/>
              <a:t>, read)</a:t>
            </a:r>
          </a:p>
          <a:p>
            <a:pPr lvl="1"/>
            <a:r>
              <a:rPr lang="en-GB" dirty="0" smtClean="0"/>
              <a:t>My Profile </a:t>
            </a:r>
          </a:p>
          <a:p>
            <a:pPr lvl="1"/>
            <a:r>
              <a:rPr lang="en-GB" dirty="0" smtClean="0"/>
              <a:t>Search function (%like%)</a:t>
            </a:r>
            <a:endParaRPr lang="en-GB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63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15B2B9"/>
                </a:solidFill>
                <a:latin typeface="Arial" charset="0"/>
                <a:ea typeface="Arial" charset="0"/>
                <a:cs typeface="Arial" charset="0"/>
              </a:rPr>
              <a:t>No Frolicking </a:t>
            </a:r>
            <a:endParaRPr lang="en-US" b="1" dirty="0">
              <a:solidFill>
                <a:srgbClr val="15B2B9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Organisation</a:t>
            </a:r>
            <a:endParaRPr lang="en-US" dirty="0" smtClean="0"/>
          </a:p>
          <a:p>
            <a:pPr lvl="1"/>
            <a:r>
              <a:rPr lang="en-US" dirty="0" smtClean="0"/>
              <a:t>Weekend / weekday Hangouts</a:t>
            </a:r>
          </a:p>
          <a:p>
            <a:pPr lvl="1"/>
            <a:r>
              <a:rPr lang="en-US" dirty="0" smtClean="0"/>
              <a:t>Daily standups</a:t>
            </a:r>
            <a:endParaRPr lang="en-US" dirty="0" smtClean="0"/>
          </a:p>
          <a:p>
            <a:pPr lvl="1"/>
            <a:r>
              <a:rPr lang="en-US" dirty="0" smtClean="0"/>
              <a:t>Final Hangout</a:t>
            </a:r>
          </a:p>
          <a:p>
            <a:pPr lvl="1"/>
            <a:r>
              <a:rPr lang="en-US" dirty="0" smtClean="0"/>
              <a:t>Agile / </a:t>
            </a:r>
            <a:r>
              <a:rPr lang="en-US" dirty="0" smtClean="0"/>
              <a:t>Scrum </a:t>
            </a:r>
            <a:r>
              <a:rPr lang="mr-IN" dirty="0" smtClean="0"/>
              <a:t>–</a:t>
            </a:r>
            <a:r>
              <a:rPr lang="en-US" dirty="0" smtClean="0"/>
              <a:t> designated scrum master</a:t>
            </a:r>
            <a:endParaRPr lang="en-US" dirty="0" smtClean="0"/>
          </a:p>
          <a:p>
            <a:r>
              <a:rPr lang="en-US" dirty="0" smtClean="0"/>
              <a:t>Tools </a:t>
            </a:r>
            <a:r>
              <a:rPr lang="en-US" dirty="0" smtClean="0"/>
              <a:t>we used</a:t>
            </a:r>
          </a:p>
          <a:p>
            <a:pPr lvl="1"/>
            <a:r>
              <a:rPr lang="en-US" dirty="0" smtClean="0"/>
              <a:t>Trello</a:t>
            </a:r>
          </a:p>
          <a:p>
            <a:pPr lvl="1"/>
            <a:r>
              <a:rPr lang="en-US" dirty="0" err="1" smtClean="0"/>
              <a:t>Whatsapp</a:t>
            </a:r>
            <a:endParaRPr lang="en-US" dirty="0" smtClean="0"/>
          </a:p>
          <a:p>
            <a:pPr lvl="1"/>
            <a:r>
              <a:rPr lang="en-US" dirty="0" smtClean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97273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1925</TotalTime>
  <Words>156</Words>
  <Application>Microsoft Macintosh PowerPoint</Application>
  <PresentationFormat>Widescreen</PresentationFormat>
  <Paragraphs>36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 Hebrew</vt:lpstr>
      <vt:lpstr>Calibri</vt:lpstr>
      <vt:lpstr>Calibri Light</vt:lpstr>
      <vt:lpstr>Mangal</vt:lpstr>
      <vt:lpstr>Arial</vt:lpstr>
      <vt:lpstr>Office Theme</vt:lpstr>
      <vt:lpstr>London Frolics</vt:lpstr>
      <vt:lpstr>Designing the database</vt:lpstr>
      <vt:lpstr>PowerPoint Presentation</vt:lpstr>
      <vt:lpstr>MVC model</vt:lpstr>
      <vt:lpstr>Database Design</vt:lpstr>
      <vt:lpstr>Wireframe </vt:lpstr>
      <vt:lpstr>The Website</vt:lpstr>
      <vt:lpstr>No Frolicking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Bookworms Library</dc:title>
  <dc:creator>Microsoft Office User</dc:creator>
  <cp:lastModifiedBy>Microsoft Office User</cp:lastModifiedBy>
  <cp:revision>14</cp:revision>
  <dcterms:created xsi:type="dcterms:W3CDTF">2019-04-04T09:23:34Z</dcterms:created>
  <dcterms:modified xsi:type="dcterms:W3CDTF">2019-04-28T17:03:32Z</dcterms:modified>
</cp:coreProperties>
</file>

<file path=docProps/thumbnail.jpeg>
</file>